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Shoffy,gnash-CoolAgain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R7CKY-夢燈籠 (R7CKY 你的名字 Mix)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LudovicoEinaudi,FedericoMecozzi,RediHasa-SevenDaysWalkingDay1LowMist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